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15" r:id="rId2"/>
    <p:sldId id="501" r:id="rId3"/>
    <p:sldId id="572" r:id="rId4"/>
    <p:sldId id="644" r:id="rId5"/>
    <p:sldId id="643" r:id="rId6"/>
    <p:sldId id="592" r:id="rId7"/>
  </p:sldIdLst>
  <p:sldSz cx="12192000" cy="6858000"/>
  <p:notesSz cx="6858000" cy="9947275"/>
  <p:custDataLst>
    <p:tags r:id="rId1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ing" initials="Jing" lastIdx="0" clrIdx="6">
    <p:extLst>
      <p:ext uri="{19B8F6BF-5375-455C-9EA6-DF929625EA0E}">
        <p15:presenceInfo xmlns:p15="http://schemas.microsoft.com/office/powerpoint/2012/main" userId="f2f816ad41dafc82" providerId="Windows Live"/>
      </p:ext>
    </p:extLst>
  </p:cmAuthor>
  <p:cmAuthor id="1" name="Lenovo" initials="L" lastIdx="2" clrIdx="0"/>
  <p:cmAuthor id="2" name="gong1" initials="g" lastIdx="8" clrIdx="1"/>
  <p:cmAuthor id="3" name="g85901190@hotmail.com" initials="" lastIdx="4" clrIdx="2"/>
  <p:cmAuthor id="4" name="贾 鹏" initials="鹏贾" lastIdx="1" clrIdx="3"/>
  <p:cmAuthor id="5" name="jinglei" initials="j" lastIdx="3" clrIdx="4">
    <p:extLst>
      <p:ext uri="{19B8F6BF-5375-455C-9EA6-DF929625EA0E}">
        <p15:presenceInfo xmlns:p15="http://schemas.microsoft.com/office/powerpoint/2012/main" userId="0e1a39915e5c7d14" providerId="Windows Live"/>
      </p:ext>
    </p:extLst>
  </p:cmAuthor>
  <p:cmAuthor id="6" name="齐海秦风" initials="齐海秦风" lastIdx="1" clrIdx="5">
    <p:extLst>
      <p:ext uri="{19B8F6BF-5375-455C-9EA6-DF929625EA0E}">
        <p15:presenceInfo xmlns:p15="http://schemas.microsoft.com/office/powerpoint/2012/main" userId="齐海秦风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EA3"/>
    <a:srgbClr val="406EBF"/>
    <a:srgbClr val="4270C1"/>
    <a:srgbClr val="009EE7"/>
    <a:srgbClr val="0087D4"/>
    <a:srgbClr val="A3D6ED"/>
    <a:srgbClr val="9ECDF1"/>
    <a:srgbClr val="4FB8DD"/>
    <a:srgbClr val="E6E6E6"/>
    <a:srgbClr val="57C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2" autoAdjust="0"/>
    <p:restoredTop sz="78152" autoAdjust="0"/>
  </p:normalViewPr>
  <p:slideViewPr>
    <p:cSldViewPr showGuides="1">
      <p:cViewPr varScale="1">
        <p:scale>
          <a:sx n="88" d="100"/>
          <a:sy n="88" d="100"/>
        </p:scale>
        <p:origin x="1326" y="84"/>
      </p:cViewPr>
      <p:guideLst>
        <p:guide orient="horz" pos="2160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1BCAC-14CA-4072-8D6B-58FBA9EA6FBC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24EC-11BB-4DC3-8BDC-39111B8F4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993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BC1BBF3-8713-4E61-AB28-D68633E3D677}" type="datetimeFigureOut">
              <a:rPr lang="zh-CN" altLang="en-US"/>
              <a:t>2024/3/12</a:t>
            </a:fld>
            <a:endParaRPr lang="zh-CN" altLang="en-US"/>
          </a:p>
        </p:txBody>
      </p:sp>
      <p:sp>
        <p:nvSpPr>
          <p:cNvPr id="5018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" y="746125"/>
            <a:ext cx="66294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994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994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994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AD322ED-479A-4671-BBE8-BF719836282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864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CEB0-A65A-4E41-A681-418415E82A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35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CEB0-A65A-4E41-A681-418415E82A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84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322ED-479A-4671-BBE8-BF71983628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54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322ED-479A-4671-BBE8-BF71983628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99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322ED-479A-4671-BBE8-BF71983628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81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7B86B-46E8-4C97-AA24-170E44E9D0CF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25538-B5FE-4708-BC60-F09BB032FB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A6319-41B4-422D-BD70-2EB7157422CA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3F16-FD2E-4B39-8AEB-553D034CD9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500E7-D724-48A8-AF97-108052D99294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AC913-A446-426D-BF85-F06EA43951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8B23D-F4E0-4C9B-9AF4-F911AC1EC759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699C3-E058-40C1-854B-2407F6DF8C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C9D05-2126-436C-8AD6-173090D17060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767D4-A505-4E3E-B994-FF5CD1BD21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06BC7-16D5-40DC-8897-CDD14B364F7A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915BB-CA67-416E-BAE1-8C61DB7281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5E25C-D227-486E-B5F5-9F0C33F5D878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A9259-185F-4A7C-A70F-8DF495EE196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/>
          <a:srcRect t="10781"/>
          <a:stretch>
            <a:fillRect/>
          </a:stretch>
        </p:blipFill>
        <p:spPr>
          <a:xfrm>
            <a:off x="0" y="5"/>
            <a:ext cx="12217629" cy="68657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59143" b="19841"/>
          <a:stretch>
            <a:fillRect/>
          </a:stretch>
        </p:blipFill>
        <p:spPr>
          <a:xfrm>
            <a:off x="1" y="0"/>
            <a:ext cx="5087887" cy="980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234"/>
            <a:ext cx="12192000" cy="5870766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915837"/>
            <a:ext cx="12192000" cy="713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35000">
                <a:schemeClr val="accent1">
                  <a:lumMod val="45000"/>
                  <a:lumOff val="55000"/>
                </a:schemeClr>
              </a:gs>
              <a:gs pos="65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5F3FF"/>
              </a:clrFrom>
              <a:clrTo>
                <a:srgbClr val="E5F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8" r="67088" b="17085"/>
          <a:stretch>
            <a:fillRect/>
          </a:stretch>
        </p:blipFill>
        <p:spPr>
          <a:xfrm>
            <a:off x="8904312" y="152593"/>
            <a:ext cx="3168352" cy="698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07DE4-F150-41AC-9585-D9EE3574C2C5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1428B-CA56-436A-883D-574F5E35DB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F215A2-CCA4-46E6-90D0-C4AB0984DF2C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730F2-D616-407D-83A8-2B9BBFD16D1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202341" y="4572233"/>
            <a:ext cx="294119" cy="294119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图片 8" descr="2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5" y="-28926"/>
            <a:ext cx="12191999" cy="2939125"/>
          </a:xfrm>
          <a:prstGeom prst="rect">
            <a:avLst/>
          </a:prstGeom>
        </p:spPr>
      </p:pic>
      <p:pic>
        <p:nvPicPr>
          <p:cNvPr id="15" name="图片 14" descr="1-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910200"/>
            <a:ext cx="12192000" cy="3957756"/>
          </a:xfrm>
          <a:prstGeom prst="rect">
            <a:avLst/>
          </a:prstGeom>
        </p:spPr>
      </p:pic>
      <p:sp>
        <p:nvSpPr>
          <p:cNvPr id="11" name="TextBox 14"/>
          <p:cNvSpPr txBox="1"/>
          <p:nvPr/>
        </p:nvSpPr>
        <p:spPr>
          <a:xfrm>
            <a:off x="5421170" y="5717209"/>
            <a:ext cx="1356409" cy="384694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r>
              <a:rPr lang="en-US" altLang="zh-CN" sz="1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1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endParaRPr lang="zh-CN" altLang="zh-CN" sz="19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351584" y="5286766"/>
            <a:ext cx="74059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4249788" y="5067877"/>
            <a:ext cx="3655893" cy="476256"/>
          </a:xfrm>
          <a:prstGeom prst="roundRect">
            <a:avLst/>
          </a:prstGeom>
          <a:solidFill>
            <a:srgbClr val="005A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1218565"/>
            <a:r>
              <a:rPr lang="zh-CN" altLang="en-US" sz="21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报告人：</a:t>
            </a:r>
            <a:r>
              <a:rPr lang="en-US" altLang="zh-CN" sz="21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XXXX</a:t>
            </a:r>
            <a:endParaRPr lang="zh-CN" altLang="en-US" sz="21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1950" y="3600720"/>
            <a:ext cx="11468100" cy="8561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kern="13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工程管理硕士（</a:t>
            </a:r>
            <a:r>
              <a:rPr lang="en-US" altLang="zh-CN" sz="3600" b="1" kern="13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MEM</a:t>
            </a:r>
            <a:r>
              <a:rPr lang="zh-CN" altLang="en-US" sz="3600" b="1" kern="13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）面试报告</a:t>
            </a:r>
            <a:endParaRPr lang="en-US" altLang="zh-CN" sz="3600" b="1" kern="13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1950" y="2989755"/>
            <a:ext cx="11468100" cy="8561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kern="13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中国海洋大学</a:t>
            </a:r>
            <a:endParaRPr lang="en-US" altLang="zh-CN" sz="3600" b="1" kern="13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DDDEB8E-2BE2-4AED-86A4-74057D30001E}"/>
              </a:ext>
            </a:extLst>
          </p:cNvPr>
          <p:cNvSpPr/>
          <p:nvPr/>
        </p:nvSpPr>
        <p:spPr>
          <a:xfrm>
            <a:off x="1276" y="11788"/>
            <a:ext cx="12190724" cy="2898411"/>
          </a:xfrm>
          <a:prstGeom prst="rect">
            <a:avLst/>
          </a:prstGeom>
          <a:solidFill>
            <a:srgbClr val="00449B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1-03">
            <a:extLst>
              <a:ext uri="{FF2B5EF4-FFF2-40B4-BE49-F238E27FC236}">
                <a16:creationId xmlns:a16="http://schemas.microsoft.com/office/drawing/2014/main" id="{6E79219A-CC5B-4DA2-BDEC-F0FACB46E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260648"/>
            <a:ext cx="2626911" cy="679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83B48E9E-EF8B-4A0D-8824-9BD3DB591418}"/>
              </a:ext>
            </a:extLst>
          </p:cNvPr>
          <p:cNvCxnSpPr>
            <a:cxnSpLocks/>
          </p:cNvCxnSpPr>
          <p:nvPr/>
        </p:nvCxnSpPr>
        <p:spPr>
          <a:xfrm>
            <a:off x="5269564" y="3446078"/>
            <a:ext cx="754428" cy="4904"/>
          </a:xfrm>
          <a:prstGeom prst="line">
            <a:avLst/>
          </a:prstGeom>
          <a:ln w="19050">
            <a:solidFill>
              <a:srgbClr val="006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AA5C0D1-C206-41EF-B895-6D14E7B8BC0E}"/>
              </a:ext>
            </a:extLst>
          </p:cNvPr>
          <p:cNvCxnSpPr>
            <a:cxnSpLocks/>
            <a:stCxn id="51" idx="7"/>
            <a:endCxn id="8" idx="1"/>
          </p:cNvCxnSpPr>
          <p:nvPr/>
        </p:nvCxnSpPr>
        <p:spPr>
          <a:xfrm flipV="1">
            <a:off x="5287346" y="1614370"/>
            <a:ext cx="532738" cy="637848"/>
          </a:xfrm>
          <a:prstGeom prst="line">
            <a:avLst/>
          </a:prstGeom>
          <a:ln w="19050">
            <a:solidFill>
              <a:srgbClr val="006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121FA487-87F5-4654-AEFF-2DB837A30288}"/>
              </a:ext>
            </a:extLst>
          </p:cNvPr>
          <p:cNvSpPr/>
          <p:nvPr/>
        </p:nvSpPr>
        <p:spPr>
          <a:xfrm>
            <a:off x="-3427684" y="-1209545"/>
            <a:ext cx="8707051" cy="9110169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0061B0"/>
            </a:solidFill>
          </a:ln>
          <a:effectLst>
            <a:outerShdw blurRad="152400" sx="101000" sy="101000" algn="l" rotWithShape="0">
              <a:srgbClr val="0061B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7882" y="1779985"/>
            <a:ext cx="496880" cy="496879"/>
          </a:xfrm>
          <a:prstGeom prst="rect">
            <a:avLst/>
          </a:prstGeom>
          <a:solidFill>
            <a:srgbClr val="004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44381" y="2117537"/>
            <a:ext cx="331253" cy="3312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MH_Others_1"/>
          <p:cNvSpPr txBox="1"/>
          <p:nvPr>
            <p:custDataLst>
              <p:tags r:id="rId1"/>
            </p:custDataLst>
          </p:nvPr>
        </p:nvSpPr>
        <p:spPr>
          <a:xfrm>
            <a:off x="2084587" y="1758186"/>
            <a:ext cx="1231106" cy="3597836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 defTabSz="866140"/>
            <a:r>
              <a:rPr lang="zh-CN" altLang="en-US" sz="8000" b="1" dirty="0">
                <a:solidFill>
                  <a:srgbClr val="004198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36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126875" y="3448554"/>
            <a:ext cx="3128221" cy="4514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866140">
              <a:defRPr/>
            </a:pPr>
            <a:r>
              <a:rPr lang="en-US" altLang="zh-CN" sz="29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900" dirty="0">
              <a:solidFill>
                <a:srgbClr val="FFC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38685" y="3420342"/>
            <a:ext cx="1847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700" b="1" dirty="0">
              <a:solidFill>
                <a:srgbClr val="17375E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6B60999-2718-4063-86A3-2FF0D6F52722}"/>
              </a:ext>
            </a:extLst>
          </p:cNvPr>
          <p:cNvSpPr/>
          <p:nvPr/>
        </p:nvSpPr>
        <p:spPr>
          <a:xfrm>
            <a:off x="-2785357" y="-537480"/>
            <a:ext cx="7422399" cy="776604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65100" dist="38100" sx="102000" sy="102000" algn="ctr" rotWithShape="0">
              <a:srgbClr val="0061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44C6F28-8959-41F7-B9B6-E22C7AB88BFE}"/>
              </a:ext>
            </a:extLst>
          </p:cNvPr>
          <p:cNvGrpSpPr/>
          <p:nvPr/>
        </p:nvGrpSpPr>
        <p:grpSpPr>
          <a:xfrm>
            <a:off x="-594279" y="2589881"/>
            <a:ext cx="5602770" cy="1564282"/>
            <a:chOff x="-540815" y="2659919"/>
            <a:chExt cx="6415629" cy="1564282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21690F0-1EAC-4F8A-8699-223AD57CECFF}"/>
                </a:ext>
              </a:extLst>
            </p:cNvPr>
            <p:cNvCxnSpPr/>
            <p:nvPr/>
          </p:nvCxnSpPr>
          <p:spPr>
            <a:xfrm>
              <a:off x="1295400" y="2659919"/>
              <a:ext cx="27432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FB4B3EE-1402-4D79-8527-A736F7B9A616}"/>
                </a:ext>
              </a:extLst>
            </p:cNvPr>
            <p:cNvCxnSpPr/>
            <p:nvPr/>
          </p:nvCxnSpPr>
          <p:spPr>
            <a:xfrm>
              <a:off x="1295400" y="4191000"/>
              <a:ext cx="27432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utoShape 5">
              <a:extLst>
                <a:ext uri="{FF2B5EF4-FFF2-40B4-BE49-F238E27FC236}">
                  <a16:creationId xmlns:a16="http://schemas.microsoft.com/office/drawing/2014/main" id="{D8B576F4-D40D-4BC0-A9F2-7668EB62CCCA}"/>
                </a:ext>
              </a:extLst>
            </p:cNvPr>
            <p:cNvSpPr/>
            <p:nvPr/>
          </p:nvSpPr>
          <p:spPr>
            <a:xfrm>
              <a:off x="-540815" y="2895600"/>
              <a:ext cx="6415629" cy="608012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457200"/>
              <a:r>
                <a:rPr lang="zh-CN" altLang="en-US" sz="48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pitchFamily="34" charset="-122"/>
                </a:rPr>
                <a:t>目  录</a:t>
              </a:r>
            </a:p>
          </p:txBody>
        </p:sp>
        <p:sp>
          <p:nvSpPr>
            <p:cNvPr id="34" name="AutoShape 5">
              <a:extLst>
                <a:ext uri="{FF2B5EF4-FFF2-40B4-BE49-F238E27FC236}">
                  <a16:creationId xmlns:a16="http://schemas.microsoft.com/office/drawing/2014/main" id="{AEBB317B-F267-423F-920A-0C176D5FAD37}"/>
                </a:ext>
              </a:extLst>
            </p:cNvPr>
            <p:cNvSpPr/>
            <p:nvPr/>
          </p:nvSpPr>
          <p:spPr>
            <a:xfrm>
              <a:off x="-540815" y="3616189"/>
              <a:ext cx="6415629" cy="608012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457200"/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pitchFamily="34" charset="-122"/>
                </a:rPr>
                <a:t>CONTENTS</a:t>
              </a:r>
              <a:endParaRPr lang="zh-CN" altLang="en-US" sz="2800" b="1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F0CA306-4DD2-4FB6-866A-5C64CBDBCAD0}"/>
              </a:ext>
            </a:extLst>
          </p:cNvPr>
          <p:cNvGrpSpPr/>
          <p:nvPr/>
        </p:nvGrpSpPr>
        <p:grpSpPr>
          <a:xfrm rot="10800000">
            <a:off x="-240035" y="5086753"/>
            <a:ext cx="3199400" cy="2947580"/>
            <a:chOff x="1116017" y="4761749"/>
            <a:chExt cx="2804065" cy="2583361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D8E16B9B-2C7F-4095-B23A-54D0400EEE63}"/>
                </a:ext>
              </a:extLst>
            </p:cNvPr>
            <p:cNvCxnSpPr/>
            <p:nvPr/>
          </p:nvCxnSpPr>
          <p:spPr>
            <a:xfrm rot="10800000" flipV="1">
              <a:off x="1308772" y="4761749"/>
              <a:ext cx="2438400" cy="198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D3A65156-5A7F-40A8-9024-0855F07D964F}"/>
                </a:ext>
              </a:extLst>
            </p:cNvPr>
            <p:cNvCxnSpPr/>
            <p:nvPr/>
          </p:nvCxnSpPr>
          <p:spPr>
            <a:xfrm rot="10800000" flipV="1">
              <a:off x="1116017" y="5305228"/>
              <a:ext cx="2438400" cy="198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011EE304-3763-467B-8BF7-539DE1C5C810}"/>
                </a:ext>
              </a:extLst>
            </p:cNvPr>
            <p:cNvCxnSpPr/>
            <p:nvPr/>
          </p:nvCxnSpPr>
          <p:spPr>
            <a:xfrm rot="10800000" flipV="1">
              <a:off x="1481682" y="5363910"/>
              <a:ext cx="2438400" cy="198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椭圆 45">
            <a:extLst>
              <a:ext uri="{FF2B5EF4-FFF2-40B4-BE49-F238E27FC236}">
                <a16:creationId xmlns:a16="http://schemas.microsoft.com/office/drawing/2014/main" id="{4DC5F0A0-E6F9-47F1-968D-B697E7D24FC3}"/>
              </a:ext>
            </a:extLst>
          </p:cNvPr>
          <p:cNvSpPr/>
          <p:nvPr/>
        </p:nvSpPr>
        <p:spPr>
          <a:xfrm>
            <a:off x="1929591" y="6172651"/>
            <a:ext cx="276172" cy="276172"/>
          </a:xfrm>
          <a:prstGeom prst="ellipse">
            <a:avLst/>
          </a:prstGeom>
          <a:noFill/>
          <a:ln>
            <a:solidFill>
              <a:srgbClr val="BBD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1F9473F-A8B7-4593-AE5A-CF981DCF0339}"/>
              </a:ext>
            </a:extLst>
          </p:cNvPr>
          <p:cNvGrpSpPr/>
          <p:nvPr/>
        </p:nvGrpSpPr>
        <p:grpSpPr>
          <a:xfrm>
            <a:off x="1258433" y="-1059361"/>
            <a:ext cx="3263307" cy="2922691"/>
            <a:chOff x="743799" y="-873870"/>
            <a:chExt cx="2860075" cy="2561547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A3B8335B-62DF-4357-8DAD-B8D76D866078}"/>
                </a:ext>
              </a:extLst>
            </p:cNvPr>
            <p:cNvCxnSpPr/>
            <p:nvPr/>
          </p:nvCxnSpPr>
          <p:spPr>
            <a:xfrm flipV="1">
              <a:off x="938583" y="-873870"/>
              <a:ext cx="2438400" cy="198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E505CD2B-4D1A-432A-B64C-0560C62314A6}"/>
                </a:ext>
              </a:extLst>
            </p:cNvPr>
            <p:cNvCxnSpPr/>
            <p:nvPr/>
          </p:nvCxnSpPr>
          <p:spPr>
            <a:xfrm flipV="1">
              <a:off x="743799" y="-323908"/>
              <a:ext cx="2438400" cy="198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96750F77-39B4-4378-A56A-2B8103A4D68E}"/>
                </a:ext>
              </a:extLst>
            </p:cNvPr>
            <p:cNvCxnSpPr/>
            <p:nvPr/>
          </p:nvCxnSpPr>
          <p:spPr>
            <a:xfrm flipV="1">
              <a:off x="1165474" y="-293523"/>
              <a:ext cx="2438400" cy="198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id="{B0F225E5-6CD2-4D15-A54C-F6CCAA169E93}"/>
              </a:ext>
            </a:extLst>
          </p:cNvPr>
          <p:cNvSpPr/>
          <p:nvPr/>
        </p:nvSpPr>
        <p:spPr>
          <a:xfrm>
            <a:off x="1520884" y="959659"/>
            <a:ext cx="276172" cy="276172"/>
          </a:xfrm>
          <a:prstGeom prst="ellipse">
            <a:avLst/>
          </a:prstGeom>
          <a:noFill/>
          <a:ln>
            <a:solidFill>
              <a:srgbClr val="BBD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8C888EF-9913-4B38-A875-FFA95A5E45C3}"/>
              </a:ext>
            </a:extLst>
          </p:cNvPr>
          <p:cNvSpPr/>
          <p:nvPr/>
        </p:nvSpPr>
        <p:spPr>
          <a:xfrm>
            <a:off x="5093546" y="2218967"/>
            <a:ext cx="227051" cy="227051"/>
          </a:xfrm>
          <a:prstGeom prst="ellipse">
            <a:avLst/>
          </a:prstGeom>
          <a:solidFill>
            <a:srgbClr val="0061B0"/>
          </a:solidFill>
          <a:ln>
            <a:noFill/>
          </a:ln>
          <a:effectLst>
            <a:outerShdw blurRad="101600" dist="38100" sx="103000" sy="103000" algn="ctr" rotWithShape="0">
              <a:srgbClr val="0060A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013BCE20-A660-4A4F-B03C-D0031730B880}"/>
              </a:ext>
            </a:extLst>
          </p:cNvPr>
          <p:cNvSpPr/>
          <p:nvPr/>
        </p:nvSpPr>
        <p:spPr>
          <a:xfrm>
            <a:off x="5165842" y="3329366"/>
            <a:ext cx="227051" cy="227051"/>
          </a:xfrm>
          <a:prstGeom prst="ellipse">
            <a:avLst/>
          </a:prstGeom>
          <a:solidFill>
            <a:srgbClr val="0061B0"/>
          </a:solidFill>
          <a:ln>
            <a:noFill/>
          </a:ln>
          <a:effectLst>
            <a:outerShdw blurRad="101600" dist="38100" sx="103000" sy="103000" algn="ctr" rotWithShape="0">
              <a:srgbClr val="0060A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AD525E71-7B34-4725-A0BB-847BD90733E6}"/>
              </a:ext>
            </a:extLst>
          </p:cNvPr>
          <p:cNvSpPr/>
          <p:nvPr/>
        </p:nvSpPr>
        <p:spPr>
          <a:xfrm>
            <a:off x="5027933" y="4438539"/>
            <a:ext cx="227051" cy="227051"/>
          </a:xfrm>
          <a:prstGeom prst="ellipse">
            <a:avLst/>
          </a:prstGeom>
          <a:solidFill>
            <a:srgbClr val="0061B0"/>
          </a:solidFill>
          <a:ln>
            <a:noFill/>
          </a:ln>
          <a:effectLst>
            <a:outerShdw blurRad="101600" dist="38100" sx="103000" sy="103000" algn="ctr" rotWithShape="0">
              <a:srgbClr val="0060A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5F462CE-F35B-4336-AA59-B0DE25E9CDF7}"/>
              </a:ext>
            </a:extLst>
          </p:cNvPr>
          <p:cNvGrpSpPr/>
          <p:nvPr/>
        </p:nvGrpSpPr>
        <p:grpSpPr>
          <a:xfrm>
            <a:off x="5820084" y="1090911"/>
            <a:ext cx="5760640" cy="1046917"/>
            <a:chOff x="5869620" y="1298809"/>
            <a:chExt cx="5760640" cy="104691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3A328CF2-3E47-4521-9E5F-E6D8BCADFBF2}"/>
                </a:ext>
              </a:extLst>
            </p:cNvPr>
            <p:cNvSpPr/>
            <p:nvPr/>
          </p:nvSpPr>
          <p:spPr>
            <a:xfrm>
              <a:off x="5869620" y="1298809"/>
              <a:ext cx="5760640" cy="10469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98000">
                  <a:schemeClr val="bg1">
                    <a:lumMod val="95000"/>
                  </a:schemeClr>
                </a:gs>
              </a:gsLst>
              <a:lin ang="13500000" scaled="0"/>
            </a:gradFill>
            <a:ln w="76200">
              <a:gradFill>
                <a:gsLst>
                  <a:gs pos="0">
                    <a:schemeClr val="bg1"/>
                  </a:gs>
                  <a:gs pos="98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  <a:effectLst>
              <a:innerShdw blurRad="63500" dist="50800" dir="13500000">
                <a:srgbClr val="00449B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AutoShape 5">
              <a:extLst>
                <a:ext uri="{FF2B5EF4-FFF2-40B4-BE49-F238E27FC236}">
                  <a16:creationId xmlns:a16="http://schemas.microsoft.com/office/drawing/2014/main" id="{80F649AC-F9A0-43BA-95B8-8CFA2EB20EB9}"/>
                </a:ext>
              </a:extLst>
            </p:cNvPr>
            <p:cNvSpPr/>
            <p:nvPr/>
          </p:nvSpPr>
          <p:spPr>
            <a:xfrm>
              <a:off x="7033781" y="1549566"/>
              <a:ext cx="4412585" cy="545403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defTabSz="457200"/>
              <a:r>
                <a:rPr lang="zh-CN" altLang="en-US" sz="2400" b="1" dirty="0">
                  <a:solidFill>
                    <a:srgbClr val="014099"/>
                  </a:solidFill>
                  <a:ea typeface="微软雅黑" panose="020B0503020204020204" pitchFamily="34" charset="-122"/>
                </a:rPr>
                <a:t>教育背景</a:t>
              </a:r>
              <a:endParaRPr lang="zh-CN" altLang="en-US" sz="2400" b="1" strike="sngStrike" dirty="0">
                <a:solidFill>
                  <a:srgbClr val="014099"/>
                </a:solidFill>
                <a:highlight>
                  <a:srgbClr val="FFFF00"/>
                </a:highlight>
                <a:ea typeface="微软雅黑" panose="020B0503020204020204" pitchFamily="34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D82DF8C8-097A-42EB-841D-F5C1679571D6}"/>
                </a:ext>
              </a:extLst>
            </p:cNvPr>
            <p:cNvSpPr/>
            <p:nvPr/>
          </p:nvSpPr>
          <p:spPr>
            <a:xfrm>
              <a:off x="6046621" y="1417188"/>
              <a:ext cx="810159" cy="810159"/>
            </a:xfrm>
            <a:prstGeom prst="ellipse">
              <a:avLst/>
            </a:prstGeom>
            <a:gradFill>
              <a:gsLst>
                <a:gs pos="600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8BB073F-BE82-49D5-9906-5558C64CCBF4}"/>
                </a:ext>
              </a:extLst>
            </p:cNvPr>
            <p:cNvSpPr txBox="1"/>
            <p:nvPr/>
          </p:nvSpPr>
          <p:spPr>
            <a:xfrm>
              <a:off x="6210063" y="1592045"/>
              <a:ext cx="4093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14099"/>
                  </a:solidFill>
                  <a:ea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AFC94C29-9C97-455E-BFF6-EB5849244436}"/>
              </a:ext>
            </a:extLst>
          </p:cNvPr>
          <p:cNvGrpSpPr/>
          <p:nvPr/>
        </p:nvGrpSpPr>
        <p:grpSpPr>
          <a:xfrm>
            <a:off x="5820084" y="2961737"/>
            <a:ext cx="5760640" cy="1046917"/>
            <a:chOff x="5869620" y="1298809"/>
            <a:chExt cx="5760640" cy="1046917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37DA4458-1479-40AF-92D0-549EF0C32B83}"/>
                </a:ext>
              </a:extLst>
            </p:cNvPr>
            <p:cNvSpPr/>
            <p:nvPr/>
          </p:nvSpPr>
          <p:spPr>
            <a:xfrm>
              <a:off x="5869620" y="1298809"/>
              <a:ext cx="5760640" cy="10469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98000">
                  <a:schemeClr val="bg1">
                    <a:lumMod val="95000"/>
                  </a:schemeClr>
                </a:gs>
              </a:gsLst>
              <a:lin ang="13500000" scaled="0"/>
            </a:gradFill>
            <a:ln w="76200">
              <a:gradFill>
                <a:gsLst>
                  <a:gs pos="0">
                    <a:schemeClr val="bg1"/>
                  </a:gs>
                  <a:gs pos="98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  <a:effectLst>
              <a:innerShdw blurRad="63500" dist="50800" dir="13500000">
                <a:srgbClr val="00449B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AutoShape 5">
              <a:extLst>
                <a:ext uri="{FF2B5EF4-FFF2-40B4-BE49-F238E27FC236}">
                  <a16:creationId xmlns:a16="http://schemas.microsoft.com/office/drawing/2014/main" id="{B97D09CA-DE55-471D-99BB-7C8EB1804570}"/>
                </a:ext>
              </a:extLst>
            </p:cNvPr>
            <p:cNvSpPr/>
            <p:nvPr/>
          </p:nvSpPr>
          <p:spPr>
            <a:xfrm>
              <a:off x="7033781" y="1549566"/>
              <a:ext cx="4412585" cy="545403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defTabSz="457200"/>
              <a:r>
                <a:rPr lang="zh-CN" altLang="en-US" sz="2400" b="1" dirty="0">
                  <a:solidFill>
                    <a:srgbClr val="0041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工作经历及业绩</a:t>
              </a:r>
              <a:endParaRPr lang="zh-CN" altLang="en-US" sz="2400" b="1" dirty="0">
                <a:solidFill>
                  <a:srgbClr val="014099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CB02EC65-714B-4098-A2D0-666436B2F631}"/>
                </a:ext>
              </a:extLst>
            </p:cNvPr>
            <p:cNvSpPr/>
            <p:nvPr/>
          </p:nvSpPr>
          <p:spPr>
            <a:xfrm>
              <a:off x="6046621" y="1417188"/>
              <a:ext cx="810159" cy="810159"/>
            </a:xfrm>
            <a:prstGeom prst="ellipse">
              <a:avLst/>
            </a:prstGeom>
            <a:gradFill>
              <a:gsLst>
                <a:gs pos="600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4C9C6A09-7FC0-4185-9760-181AAAC0A58E}"/>
                </a:ext>
              </a:extLst>
            </p:cNvPr>
            <p:cNvSpPr txBox="1"/>
            <p:nvPr/>
          </p:nvSpPr>
          <p:spPr>
            <a:xfrm>
              <a:off x="6210063" y="156013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14099"/>
                  </a:solidFill>
                  <a:ea typeface="微软雅黑" panose="020B0503020204020204" pitchFamily="34" charset="-122"/>
                </a:rPr>
                <a:t>二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CB720C58-D2BC-464F-B195-6AD412CC49CB}"/>
              </a:ext>
            </a:extLst>
          </p:cNvPr>
          <p:cNvGrpSpPr/>
          <p:nvPr/>
        </p:nvGrpSpPr>
        <p:grpSpPr>
          <a:xfrm>
            <a:off x="5820084" y="4832563"/>
            <a:ext cx="5760640" cy="1046917"/>
            <a:chOff x="5869620" y="1298809"/>
            <a:chExt cx="5760640" cy="1046917"/>
          </a:xfrm>
        </p:grpSpPr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94698762-F7B1-47B1-8F14-81D37BFEF936}"/>
                </a:ext>
              </a:extLst>
            </p:cNvPr>
            <p:cNvSpPr/>
            <p:nvPr/>
          </p:nvSpPr>
          <p:spPr>
            <a:xfrm>
              <a:off x="5869620" y="1298809"/>
              <a:ext cx="5760640" cy="10469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98000">
                  <a:schemeClr val="bg1">
                    <a:lumMod val="95000"/>
                  </a:schemeClr>
                </a:gs>
              </a:gsLst>
              <a:lin ang="13500000" scaled="0"/>
            </a:gradFill>
            <a:ln w="76200">
              <a:gradFill>
                <a:gsLst>
                  <a:gs pos="0">
                    <a:schemeClr val="bg1"/>
                  </a:gs>
                  <a:gs pos="98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  <a:effectLst>
              <a:innerShdw blurRad="63500" dist="50800" dir="13500000">
                <a:srgbClr val="00449B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AutoShape 5">
              <a:extLst>
                <a:ext uri="{FF2B5EF4-FFF2-40B4-BE49-F238E27FC236}">
                  <a16:creationId xmlns:a16="http://schemas.microsoft.com/office/drawing/2014/main" id="{DD763020-BECA-46B4-9877-3047C1B26B48}"/>
                </a:ext>
              </a:extLst>
            </p:cNvPr>
            <p:cNvSpPr/>
            <p:nvPr/>
          </p:nvSpPr>
          <p:spPr>
            <a:xfrm>
              <a:off x="7033781" y="1549566"/>
              <a:ext cx="4412585" cy="545403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defTabSz="457200"/>
              <a:r>
                <a:rPr lang="zh-CN" altLang="en-US" sz="2400" b="1" dirty="0">
                  <a:solidFill>
                    <a:srgbClr val="0041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研究计划</a:t>
              </a:r>
              <a:endParaRPr lang="zh-CN" altLang="en-US" sz="2400" b="1" dirty="0">
                <a:solidFill>
                  <a:srgbClr val="014099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EE26ECC-7B57-4C6D-B8BD-3A92C6351E8B}"/>
                </a:ext>
              </a:extLst>
            </p:cNvPr>
            <p:cNvSpPr/>
            <p:nvPr/>
          </p:nvSpPr>
          <p:spPr>
            <a:xfrm>
              <a:off x="6046621" y="1417188"/>
              <a:ext cx="810159" cy="810159"/>
            </a:xfrm>
            <a:prstGeom prst="ellipse">
              <a:avLst/>
            </a:prstGeom>
            <a:gradFill>
              <a:gsLst>
                <a:gs pos="600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E76F89D-3CD1-43F8-AC56-7014976B81EC}"/>
                </a:ext>
              </a:extLst>
            </p:cNvPr>
            <p:cNvSpPr txBox="1"/>
            <p:nvPr/>
          </p:nvSpPr>
          <p:spPr>
            <a:xfrm>
              <a:off x="6201624" y="159143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14099"/>
                  </a:solidFill>
                  <a:ea typeface="微软雅黑" panose="020B0503020204020204" pitchFamily="34" charset="-122"/>
                </a:rPr>
                <a:t>三</a:t>
              </a:r>
            </a:p>
          </p:txBody>
        </p:sp>
      </p:grp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E052781D-669E-470E-BEE6-98E395170A80}"/>
              </a:ext>
            </a:extLst>
          </p:cNvPr>
          <p:cNvCxnSpPr>
            <a:cxnSpLocks/>
            <a:stCxn id="57" idx="5"/>
            <a:endCxn id="64" idx="1"/>
          </p:cNvCxnSpPr>
          <p:nvPr/>
        </p:nvCxnSpPr>
        <p:spPr>
          <a:xfrm>
            <a:off x="5221733" y="4632339"/>
            <a:ext cx="598351" cy="723683"/>
          </a:xfrm>
          <a:prstGeom prst="line">
            <a:avLst/>
          </a:prstGeom>
          <a:ln w="19050">
            <a:solidFill>
              <a:srgbClr val="006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-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67"/>
            <a:ext cx="12211685" cy="1155700"/>
          </a:xfrm>
          <a:prstGeom prst="rect">
            <a:avLst/>
          </a:prstGeom>
        </p:spPr>
      </p:pic>
      <p:pic>
        <p:nvPicPr>
          <p:cNvPr id="6" name="图片 5" descr="1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340" y="307975"/>
            <a:ext cx="2038985" cy="52705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302660" y="32724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61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一、教育背景</a:t>
            </a:r>
            <a:endParaRPr lang="zh-CN" altLang="en-US" sz="2400" b="1" strike="sngStrike" dirty="0">
              <a:solidFill>
                <a:schemeClr val="bg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A6C24E-3116-4F09-BBE9-E583A97827D3}"/>
              </a:ext>
            </a:extLst>
          </p:cNvPr>
          <p:cNvSpPr txBox="1"/>
          <p:nvPr/>
        </p:nvSpPr>
        <p:spPr>
          <a:xfrm>
            <a:off x="623392" y="2420888"/>
            <a:ext cx="11264949" cy="1116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请列出个人高等学历、学位教育情况。</a:t>
            </a:r>
            <a:endParaRPr lang="en-US" altLang="zh-CN" sz="18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-04">
            <a:extLst>
              <a:ext uri="{FF2B5EF4-FFF2-40B4-BE49-F238E27FC236}">
                <a16:creationId xmlns:a16="http://schemas.microsoft.com/office/drawing/2014/main" id="{2EFD3665-D5C4-4C76-B5B1-2950756CF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7"/>
            <a:ext cx="12211685" cy="11557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437904C-0111-4C28-BAE2-DAF3D29EB130}"/>
              </a:ext>
            </a:extLst>
          </p:cNvPr>
          <p:cNvSpPr/>
          <p:nvPr/>
        </p:nvSpPr>
        <p:spPr>
          <a:xfrm>
            <a:off x="302660" y="327245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61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二、工作经历及业绩</a:t>
            </a:r>
          </a:p>
        </p:txBody>
      </p:sp>
      <p:pic>
        <p:nvPicPr>
          <p:cNvPr id="8" name="图片 7" descr="1-03">
            <a:extLst>
              <a:ext uri="{FF2B5EF4-FFF2-40B4-BE49-F238E27FC236}">
                <a16:creationId xmlns:a16="http://schemas.microsoft.com/office/drawing/2014/main" id="{BCBBC9C7-F447-4A3B-B964-87FC7250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340" y="307975"/>
            <a:ext cx="2038985" cy="52705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5EF66D72-9E1F-48E2-9C1E-209CC60472E5}"/>
              </a:ext>
            </a:extLst>
          </p:cNvPr>
          <p:cNvSpPr txBox="1"/>
          <p:nvPr/>
        </p:nvSpPr>
        <p:spPr>
          <a:xfrm>
            <a:off x="407368" y="3105835"/>
            <a:ext cx="112332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介绍个人工作单位、岗位情况，对岗位工作情况进行简要描述（含个人创业情况）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介绍个人在工作中所取得的代表性业绩（不超过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项），及在单位或社会上取得的主要荣誉情况。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277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-04">
            <a:extLst>
              <a:ext uri="{FF2B5EF4-FFF2-40B4-BE49-F238E27FC236}">
                <a16:creationId xmlns:a16="http://schemas.microsoft.com/office/drawing/2014/main" id="{04728778-EF98-44C3-B552-D069E663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7"/>
            <a:ext cx="12211685" cy="11557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BA36F67-3B72-4A15-8924-17D6E0B087A6}"/>
              </a:ext>
            </a:extLst>
          </p:cNvPr>
          <p:cNvSpPr/>
          <p:nvPr/>
        </p:nvSpPr>
        <p:spPr>
          <a:xfrm>
            <a:off x="302660" y="32724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61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三、研究计划</a:t>
            </a:r>
          </a:p>
        </p:txBody>
      </p:sp>
      <p:pic>
        <p:nvPicPr>
          <p:cNvPr id="6" name="图片 5" descr="1-03">
            <a:extLst>
              <a:ext uri="{FF2B5EF4-FFF2-40B4-BE49-F238E27FC236}">
                <a16:creationId xmlns:a16="http://schemas.microsoft.com/office/drawing/2014/main" id="{682B7826-4BC7-4F13-94F7-8D587343C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340" y="307975"/>
            <a:ext cx="2038985" cy="52705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F4EBDD1-599A-4552-B643-E59A9B311023}"/>
              </a:ext>
            </a:extLst>
          </p:cNvPr>
          <p:cNvSpPr txBox="1"/>
          <p:nvPr/>
        </p:nvSpPr>
        <p:spPr>
          <a:xfrm>
            <a:off x="407367" y="3244334"/>
            <a:ext cx="11336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简述个人未来一段时间学习发展规划、个人学位论文工作拟针对的研究问题和初步研究思路。</a:t>
            </a:r>
            <a:endParaRPr lang="zh-CN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5380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_画板 1 副本">
            <a:extLst>
              <a:ext uri="{FF2B5EF4-FFF2-40B4-BE49-F238E27FC236}">
                <a16:creationId xmlns:a16="http://schemas.microsoft.com/office/drawing/2014/main" id="{077917D9-DCDA-43FC-80E5-B277AE15F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5" y="-28926"/>
            <a:ext cx="12191999" cy="2939125"/>
          </a:xfrm>
          <a:prstGeom prst="rect">
            <a:avLst/>
          </a:prstGeom>
        </p:spPr>
      </p:pic>
      <p:pic>
        <p:nvPicPr>
          <p:cNvPr id="3" name="图片 2" descr="1-02">
            <a:extLst>
              <a:ext uri="{FF2B5EF4-FFF2-40B4-BE49-F238E27FC236}">
                <a16:creationId xmlns:a16="http://schemas.microsoft.com/office/drawing/2014/main" id="{044CD126-9611-4463-83F3-A38BB529B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910200"/>
            <a:ext cx="12192000" cy="395775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DF07D5C-59E6-404C-9FE7-145FEB9FC969}"/>
              </a:ext>
            </a:extLst>
          </p:cNvPr>
          <p:cNvSpPr/>
          <p:nvPr/>
        </p:nvSpPr>
        <p:spPr>
          <a:xfrm>
            <a:off x="1276" y="11788"/>
            <a:ext cx="12190724" cy="2898411"/>
          </a:xfrm>
          <a:prstGeom prst="rect">
            <a:avLst/>
          </a:prstGeom>
          <a:solidFill>
            <a:srgbClr val="00449B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116946" y="2950913"/>
            <a:ext cx="7955555" cy="2423346"/>
          </a:xfrm>
        </p:spPr>
        <p:txBody>
          <a:bodyPr anchor="ctr" anchorCtr="1"/>
          <a:lstStyle/>
          <a:p>
            <a:pPr marL="0" indent="0" algn="ctr"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mE4ZmVlMzRhMzMwMjM5ZmY4Yzg1YThhMTM5MTU4YT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气流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气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气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气流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140</Words>
  <Application>Microsoft Office PowerPoint</Application>
  <PresentationFormat>宽屏</PresentationFormat>
  <Paragraphs>29</Paragraphs>
  <Slides>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华文仿宋</vt:lpstr>
      <vt:lpstr>微软雅黑</vt:lpstr>
      <vt:lpstr>微软雅黑 Light</vt:lpstr>
      <vt:lpstr>Arial</vt:lpstr>
      <vt:lpstr>Calibri</vt:lpstr>
      <vt:lpstr>Georgia</vt:lpstr>
      <vt:lpstr>Trebuchet MS</vt:lpstr>
      <vt:lpstr>气流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信息素养2.0的内容模块研究</dc:title>
  <dc:creator>jxdd</dc:creator>
  <cp:lastModifiedBy>jinglei</cp:lastModifiedBy>
  <cp:revision>2212</cp:revision>
  <cp:lastPrinted>2023-07-26T03:38:00Z</cp:lastPrinted>
  <dcterms:created xsi:type="dcterms:W3CDTF">2011-05-23T15:42:00Z</dcterms:created>
  <dcterms:modified xsi:type="dcterms:W3CDTF">2024-03-12T01:01:10Z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34847D5A453C44ADBFB5485A9EB4C8B9_13</vt:lpwstr>
  </property>
</Properties>
</file>